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</p:sldIdLst>
  <p:sldSz cx="3779838" cy="702151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2886" y="-108"/>
      </p:cViewPr>
      <p:guideLst>
        <p:guide orient="horz" pos="2212"/>
        <p:guide pos="11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83488" y="2181221"/>
            <a:ext cx="3212862" cy="1505074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66976" y="3978857"/>
            <a:ext cx="2645887" cy="179438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7" y="0"/>
            <a:ext cx="3765423" cy="702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15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06498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740382" y="281187"/>
            <a:ext cx="850464" cy="5991041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88992" y="281187"/>
            <a:ext cx="2488393" cy="5991041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191080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84163" y="2181225"/>
            <a:ext cx="3211512" cy="1504950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566738" y="3978275"/>
            <a:ext cx="2646362" cy="17954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53263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68234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8450" y="4511675"/>
            <a:ext cx="3213100" cy="139541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98450" y="2976563"/>
            <a:ext cx="3213100" cy="1535112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97799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88913" y="1638300"/>
            <a:ext cx="1624012" cy="4633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965325" y="1638300"/>
            <a:ext cx="1625600" cy="4633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20501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88913" y="1571625"/>
            <a:ext cx="167005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88913" y="2227263"/>
            <a:ext cx="167005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1920875" y="1571625"/>
            <a:ext cx="1670050" cy="65563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1920875" y="2227263"/>
            <a:ext cx="1670050" cy="40449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2105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0041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84584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8913" y="279400"/>
            <a:ext cx="1243012" cy="11906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77963" y="279400"/>
            <a:ext cx="2112962" cy="59928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88913" y="1470025"/>
            <a:ext cx="1243012" cy="48021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5691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8102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1363" y="4914900"/>
            <a:ext cx="2266950" cy="5810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741363" y="627063"/>
            <a:ext cx="2266950" cy="42132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41363" y="5495925"/>
            <a:ext cx="2266950" cy="8239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848941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149046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741613" y="280988"/>
            <a:ext cx="849312" cy="59912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88913" y="280988"/>
            <a:ext cx="2400300" cy="59912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18350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98581" y="4511973"/>
            <a:ext cx="3212862" cy="13945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98581" y="2976018"/>
            <a:ext cx="3212862" cy="153595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2493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88992" y="1638354"/>
            <a:ext cx="1669428" cy="46338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921418" y="1638354"/>
            <a:ext cx="1669428" cy="463387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927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88992" y="1571714"/>
            <a:ext cx="1670085" cy="655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88992" y="2226730"/>
            <a:ext cx="1670085" cy="40454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1920105" y="1571714"/>
            <a:ext cx="1670741" cy="655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1920105" y="2226730"/>
            <a:ext cx="1670741" cy="40454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57237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732711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23425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88992" y="279560"/>
            <a:ext cx="1243541" cy="11897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477812" y="279561"/>
            <a:ext cx="2113034" cy="59926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88992" y="1469317"/>
            <a:ext cx="1243541" cy="480291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12546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0875" y="4915059"/>
            <a:ext cx="2267903" cy="5802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740875" y="627385"/>
            <a:ext cx="2267903" cy="421290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740875" y="5495310"/>
            <a:ext cx="2267903" cy="8240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73777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88992" y="281186"/>
            <a:ext cx="3401854" cy="1170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88992" y="1638354"/>
            <a:ext cx="3401854" cy="46338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188992" y="6507903"/>
            <a:ext cx="8819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92E0F6-8D4E-426D-AB1F-7F045CEDA698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291445" y="6507903"/>
            <a:ext cx="1196949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2708884" y="6507903"/>
            <a:ext cx="8819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D66E8-E093-439D-922B-C1F399930AD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97339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188913" y="280988"/>
            <a:ext cx="3402012" cy="11699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188913" y="1638300"/>
            <a:ext cx="3402012" cy="46339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188913" y="6507163"/>
            <a:ext cx="8826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2BB149-1002-4A78-968E-A68084C5175D}" type="datetimeFigureOut">
              <a:rPr lang="pt-BR" smtClean="0"/>
              <a:t>03/05/2016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292225" y="6507163"/>
            <a:ext cx="1195388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2708275" y="6507163"/>
            <a:ext cx="882650" cy="374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C070D-96DB-4CCE-9912-BF5BE80C2AF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774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ixaDeTexto 15"/>
          <p:cNvSpPr txBox="1"/>
          <p:nvPr/>
        </p:nvSpPr>
        <p:spPr>
          <a:xfrm>
            <a:off x="349621" y="1609404"/>
            <a:ext cx="125226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Joaquina R. Silva</a:t>
            </a:r>
          </a:p>
          <a:p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Marcelo F. Silva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7" name="CaixaDeTexto 16"/>
          <p:cNvSpPr txBox="1"/>
          <p:nvPr/>
        </p:nvSpPr>
        <p:spPr>
          <a:xfrm>
            <a:off x="2297491" y="1621985"/>
            <a:ext cx="117660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Rafaela T. Gomes</a:t>
            </a:r>
          </a:p>
          <a:p>
            <a:pPr algn="r"/>
            <a:r>
              <a:rPr lang="pt-BR" sz="15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Paulo V. Gomes</a:t>
            </a:r>
            <a:endParaRPr lang="pt-BR" sz="15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8" name="CaixaDeTexto 17"/>
          <p:cNvSpPr txBox="1"/>
          <p:nvPr/>
        </p:nvSpPr>
        <p:spPr>
          <a:xfrm>
            <a:off x="389724" y="2205320"/>
            <a:ext cx="30123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8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Convidam para o casamento dos seus filhos.</a:t>
            </a:r>
            <a:endParaRPr lang="pt-BR" sz="18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19" name="CaixaDeTexto 18"/>
          <p:cNvSpPr txBox="1"/>
          <p:nvPr/>
        </p:nvSpPr>
        <p:spPr>
          <a:xfrm>
            <a:off x="405014" y="2639109"/>
            <a:ext cx="11974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Paula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20" name="CaixaDeTexto 19"/>
          <p:cNvSpPr txBox="1"/>
          <p:nvPr/>
        </p:nvSpPr>
        <p:spPr>
          <a:xfrm>
            <a:off x="1460811" y="2424246"/>
            <a:ext cx="83067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8800" dirty="0" smtClean="0">
                <a:solidFill>
                  <a:srgbClr val="8E2929"/>
                </a:solidFill>
                <a:latin typeface="Dorchester Script MT" pitchFamily="34" charset="0"/>
              </a:rPr>
              <a:t>&amp;</a:t>
            </a:r>
            <a:endParaRPr lang="pt-BR" sz="8800" dirty="0">
              <a:solidFill>
                <a:srgbClr val="8E2929"/>
              </a:solidFill>
              <a:latin typeface="Dorchester Script MT" pitchFamily="34" charset="0"/>
            </a:endParaRPr>
          </a:p>
        </p:txBody>
      </p:sp>
      <p:sp>
        <p:nvSpPr>
          <p:cNvPr id="21" name="CaixaDeTexto 20"/>
          <p:cNvSpPr txBox="1"/>
          <p:nvPr/>
        </p:nvSpPr>
        <p:spPr>
          <a:xfrm>
            <a:off x="2106340" y="2639109"/>
            <a:ext cx="116153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6000" dirty="0" smtClean="0">
                <a:solidFill>
                  <a:srgbClr val="0ABAB5"/>
                </a:solidFill>
                <a:latin typeface="Dorchester Script MT" pitchFamily="34" charset="0"/>
              </a:rPr>
              <a:t>Pedro</a:t>
            </a:r>
            <a:endParaRPr lang="pt-BR" sz="6000" dirty="0">
              <a:solidFill>
                <a:srgbClr val="0ABAB5"/>
              </a:solidFill>
              <a:latin typeface="Dorchester Script MT" pitchFamily="34" charset="0"/>
            </a:endParaRPr>
          </a:p>
        </p:txBody>
      </p:sp>
      <p:sp>
        <p:nvSpPr>
          <p:cNvPr id="22" name="CaixaDeTexto 21"/>
          <p:cNvSpPr txBox="1"/>
          <p:nvPr/>
        </p:nvSpPr>
        <p:spPr>
          <a:xfrm>
            <a:off x="575984" y="3423375"/>
            <a:ext cx="2573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19</a:t>
            </a:r>
            <a:r>
              <a:rPr lang="pt-BR" sz="44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 maio </a:t>
            </a:r>
            <a:r>
              <a:rPr lang="pt-BR" sz="60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2016</a:t>
            </a:r>
            <a:endParaRPr lang="pt-BR" sz="60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3" name="CaixaDeTexto 22"/>
          <p:cNvSpPr txBox="1"/>
          <p:nvPr/>
        </p:nvSpPr>
        <p:spPr>
          <a:xfrm>
            <a:off x="379198" y="4484758"/>
            <a:ext cx="1422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Cerimônia Religiosa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4" name="CaixaDeTexto 23"/>
          <p:cNvSpPr txBox="1"/>
          <p:nvPr/>
        </p:nvSpPr>
        <p:spPr>
          <a:xfrm>
            <a:off x="498475" y="4742310"/>
            <a:ext cx="1305164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Igreja São Judas Tadeu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dos Camponeses, 234</a:t>
            </a:r>
          </a:p>
          <a:p>
            <a:pPr algn="r"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, as 18horas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5" name="CaixaDeTexto 24"/>
          <p:cNvSpPr txBox="1"/>
          <p:nvPr/>
        </p:nvSpPr>
        <p:spPr>
          <a:xfrm>
            <a:off x="1976760" y="4492333"/>
            <a:ext cx="7649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6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Recepção</a:t>
            </a:r>
            <a:endParaRPr lang="pt-BR" sz="16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  <p:sp>
        <p:nvSpPr>
          <p:cNvPr id="26" name="CaixaDeTexto 25"/>
          <p:cNvSpPr txBox="1"/>
          <p:nvPr/>
        </p:nvSpPr>
        <p:spPr>
          <a:xfrm>
            <a:off x="1976760" y="4755932"/>
            <a:ext cx="1425327" cy="5616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Buffet 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Maringone</a:t>
            </a:r>
            <a:endParaRPr lang="pt-BR" sz="1200" dirty="0" smtClean="0">
              <a:solidFill>
                <a:srgbClr val="0ABAB5"/>
              </a:solidFill>
              <a:latin typeface="TypoUpright BT" panose="03020702030807050705" pitchFamily="66" charset="0"/>
            </a:endParaRP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Rua Pimentel Salgado, 1845</a:t>
            </a:r>
          </a:p>
          <a:p>
            <a:pPr>
              <a:lnSpc>
                <a:spcPts val="1200"/>
              </a:lnSpc>
            </a:pPr>
            <a:r>
              <a:rPr lang="pt-BR" sz="1200" dirty="0" smtClean="0">
                <a:solidFill>
                  <a:srgbClr val="0ABAB5"/>
                </a:solidFill>
                <a:latin typeface="TypoUpright BT" panose="03020702030807050705" pitchFamily="66" charset="0"/>
              </a:rPr>
              <a:t>Campinas-</a:t>
            </a:r>
            <a:r>
              <a:rPr lang="pt-BR" sz="1200" dirty="0" err="1" smtClean="0">
                <a:solidFill>
                  <a:srgbClr val="0ABAB5"/>
                </a:solidFill>
                <a:latin typeface="TypoUpright BT" panose="03020702030807050705" pitchFamily="66" charset="0"/>
              </a:rPr>
              <a:t>sp</a:t>
            </a:r>
            <a:endParaRPr lang="pt-BR" sz="1200" dirty="0">
              <a:solidFill>
                <a:srgbClr val="0ABAB5"/>
              </a:solidFill>
              <a:latin typeface="TypoUpright BT" panose="03020702030807050705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3276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54</Words>
  <Application>Microsoft Office PowerPoint</Application>
  <PresentationFormat>Personalizar</PresentationFormat>
  <Paragraphs>17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Tema do Office</vt:lpstr>
      <vt:lpstr>Personalizar design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ADM</dc:creator>
  <cp:lastModifiedBy>ADM</cp:lastModifiedBy>
  <cp:revision>1</cp:revision>
  <dcterms:created xsi:type="dcterms:W3CDTF">2016-05-03T14:52:36Z</dcterms:created>
  <dcterms:modified xsi:type="dcterms:W3CDTF">2016-05-03T14:57:25Z</dcterms:modified>
</cp:coreProperties>
</file>