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0693400" cy="7561263"/>
  <p:notesSz cx="6858000" cy="9144000"/>
  <p:defaultTextStyle>
    <a:defPPr>
      <a:defRPr lang="pt-BR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BAB5"/>
    <a:srgbClr val="8E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38" y="-90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DB9C4-FF81-4EF2-980A-23087A06DE05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DDD96-39A2-4351-B8A2-A7DA79979101}" type="slidenum">
              <a:rPr lang="pt-BR" smtClean="0"/>
              <a:t>‹nº›</a:t>
            </a:fld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84" y="251040"/>
            <a:ext cx="3484120" cy="7059182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6241" y="255316"/>
            <a:ext cx="3484120" cy="7059182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2688" y="252913"/>
            <a:ext cx="3484120" cy="7059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9290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DB9C4-FF81-4EF2-980A-23087A06DE05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DDD96-39A2-4351-B8A2-A7DA799791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3683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752715" y="302802"/>
            <a:ext cx="2406015" cy="645157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34670" y="302802"/>
            <a:ext cx="7039822" cy="645157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DB9C4-FF81-4EF2-980A-23087A06DE05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DDD96-39A2-4351-B8A2-A7DA799791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7264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DB9C4-FF81-4EF2-980A-23087A06DE05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DDD96-39A2-4351-B8A2-A7DA799791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488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DB9C4-FF81-4EF2-980A-23087A06DE05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DDD96-39A2-4351-B8A2-A7DA799791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085475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534670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435812" y="1764295"/>
            <a:ext cx="4722918" cy="499008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DB9C4-FF81-4EF2-980A-23087A06DE05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DDD96-39A2-4351-B8A2-A7DA799791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467954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DB9C4-FF81-4EF2-980A-23087A06DE05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DDD96-39A2-4351-B8A2-A7DA799791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07483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DB9C4-FF81-4EF2-980A-23087A06DE05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DDD96-39A2-4351-B8A2-A7DA799791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611016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DB9C4-FF81-4EF2-980A-23087A06DE05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DDD96-39A2-4351-B8A2-A7DA799791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17541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DB9C4-FF81-4EF2-980A-23087A06DE05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DDD96-39A2-4351-B8A2-A7DA799791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32692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9DB9C4-FF81-4EF2-980A-23087A06DE05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DDD96-39A2-4351-B8A2-A7DA799791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49237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9DB9C4-FF81-4EF2-980A-23087A06DE05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DDD96-39A2-4351-B8A2-A7DA7997910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0856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450156" y="1887101"/>
            <a:ext cx="12522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Joaquina R. Silva</a:t>
            </a:r>
          </a:p>
          <a:p>
            <a:r>
              <a:rPr lang="pt-BR" sz="15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Marcelo F. Silva</a:t>
            </a:r>
            <a:endParaRPr lang="pt-BR" sz="15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2109994" y="1899682"/>
            <a:ext cx="11766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15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Rafaela T. Gomes</a:t>
            </a:r>
          </a:p>
          <a:p>
            <a:pPr algn="r"/>
            <a:r>
              <a:rPr lang="pt-BR" sz="15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Paulo V. Gomes</a:t>
            </a:r>
            <a:endParaRPr lang="pt-BR" sz="15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329161" y="2466261"/>
            <a:ext cx="3012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18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Convidam para o casamento dos seus filhos.</a:t>
            </a:r>
            <a:endParaRPr lang="pt-BR" sz="18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405014" y="2847131"/>
            <a:ext cx="11974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6000" dirty="0" smtClean="0">
                <a:solidFill>
                  <a:srgbClr val="0ABAB5"/>
                </a:solidFill>
                <a:latin typeface="Dorchester Script MT" pitchFamily="34" charset="0"/>
              </a:rPr>
              <a:t>Paula</a:t>
            </a:r>
            <a:endParaRPr lang="pt-BR" sz="6000" dirty="0">
              <a:solidFill>
                <a:srgbClr val="0ABAB5"/>
              </a:solidFill>
              <a:latin typeface="Dorchester Script MT" pitchFamily="34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460811" y="2631971"/>
            <a:ext cx="83067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8800" dirty="0" smtClean="0">
                <a:solidFill>
                  <a:srgbClr val="8E2929"/>
                </a:solidFill>
                <a:latin typeface="Dorchester Script MT" pitchFamily="34" charset="0"/>
              </a:rPr>
              <a:t>&amp;</a:t>
            </a:r>
            <a:endParaRPr lang="pt-BR" sz="8800" dirty="0">
              <a:solidFill>
                <a:srgbClr val="8E2929"/>
              </a:solidFill>
              <a:latin typeface="Dorchester Script MT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106340" y="2847131"/>
            <a:ext cx="11615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000" dirty="0" smtClean="0">
                <a:solidFill>
                  <a:srgbClr val="0ABAB5"/>
                </a:solidFill>
                <a:latin typeface="Dorchester Script MT" pitchFamily="34" charset="0"/>
              </a:rPr>
              <a:t>Pedro</a:t>
            </a:r>
            <a:endParaRPr lang="pt-BR" sz="6000" dirty="0">
              <a:solidFill>
                <a:srgbClr val="0ABAB5"/>
              </a:solidFill>
              <a:latin typeface="Dorchester Script MT" pitchFamily="34" charset="0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575984" y="3701072"/>
            <a:ext cx="25731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60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19</a:t>
            </a:r>
            <a:r>
              <a:rPr lang="pt-BR" sz="44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 maio </a:t>
            </a:r>
            <a:r>
              <a:rPr lang="pt-BR" sz="60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2016</a:t>
            </a:r>
            <a:endParaRPr lang="pt-BR" sz="60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379198" y="4762455"/>
            <a:ext cx="1422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16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Cerimônia Religiosa</a:t>
            </a:r>
            <a:endParaRPr lang="pt-BR" sz="16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498475" y="5020007"/>
            <a:ext cx="13051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Igreja São Judas Tadeu</a:t>
            </a:r>
          </a:p>
          <a:p>
            <a:pPr algn="r"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Rua dos Camponeses, 234</a:t>
            </a:r>
          </a:p>
          <a:p>
            <a:pPr algn="r"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Campinas-</a:t>
            </a:r>
            <a:r>
              <a:rPr lang="pt-BR" sz="1200" dirty="0" err="1" smtClean="0">
                <a:solidFill>
                  <a:srgbClr val="0ABAB5"/>
                </a:solidFill>
                <a:latin typeface="TypoUpright BT" panose="03020702030807050705" pitchFamily="66" charset="0"/>
              </a:rPr>
              <a:t>sp</a:t>
            </a: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, as 18horas</a:t>
            </a:r>
            <a:endParaRPr lang="pt-BR" sz="12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1875076" y="4770030"/>
            <a:ext cx="7649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Recepção</a:t>
            </a:r>
            <a:endParaRPr lang="pt-BR" sz="16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1875076" y="5033629"/>
            <a:ext cx="1425327" cy="5616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Buffet </a:t>
            </a:r>
            <a:r>
              <a:rPr lang="pt-BR" sz="1200" dirty="0" err="1" smtClean="0">
                <a:solidFill>
                  <a:srgbClr val="0ABAB5"/>
                </a:solidFill>
                <a:latin typeface="TypoUpright BT" panose="03020702030807050705" pitchFamily="66" charset="0"/>
              </a:rPr>
              <a:t>Maringone</a:t>
            </a:r>
            <a:endParaRPr lang="pt-BR" sz="1200" dirty="0" smtClean="0">
              <a:solidFill>
                <a:srgbClr val="0ABAB5"/>
              </a:solidFill>
              <a:latin typeface="TypoUpright BT" panose="03020702030807050705" pitchFamily="66" charset="0"/>
            </a:endParaRPr>
          </a:p>
          <a:p>
            <a:pPr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Rua Pimentel Salgado, 1845</a:t>
            </a:r>
          </a:p>
          <a:p>
            <a:pPr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Campinas-</a:t>
            </a:r>
            <a:r>
              <a:rPr lang="pt-BR" sz="1200" dirty="0" err="1" smtClean="0">
                <a:solidFill>
                  <a:srgbClr val="0ABAB5"/>
                </a:solidFill>
                <a:latin typeface="TypoUpright BT" panose="03020702030807050705" pitchFamily="66" charset="0"/>
              </a:rPr>
              <a:t>sp</a:t>
            </a:r>
            <a:endParaRPr lang="pt-BR" sz="12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3898759" y="1894364"/>
            <a:ext cx="12522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Joaquina R. Silva</a:t>
            </a:r>
          </a:p>
          <a:p>
            <a:r>
              <a:rPr lang="pt-BR" sz="15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Marcelo F. Silva</a:t>
            </a:r>
            <a:endParaRPr lang="pt-BR" sz="15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5558597" y="1906945"/>
            <a:ext cx="11766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15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Rafaela T. Gomes</a:t>
            </a:r>
          </a:p>
          <a:p>
            <a:pPr algn="r"/>
            <a:r>
              <a:rPr lang="pt-BR" sz="15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Paulo V. Gomes</a:t>
            </a:r>
            <a:endParaRPr lang="pt-BR" sz="15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3777764" y="2473524"/>
            <a:ext cx="3012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18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Convidam para o casamento dos seus filhos.</a:t>
            </a:r>
            <a:endParaRPr lang="pt-BR" sz="18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3853617" y="2854394"/>
            <a:ext cx="11974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6000" dirty="0" smtClean="0">
                <a:solidFill>
                  <a:srgbClr val="0ABAB5"/>
                </a:solidFill>
                <a:latin typeface="Dorchester Script MT" pitchFamily="34" charset="0"/>
              </a:rPr>
              <a:t>Paula</a:t>
            </a:r>
            <a:endParaRPr lang="pt-BR" sz="6000" dirty="0">
              <a:solidFill>
                <a:srgbClr val="0ABAB5"/>
              </a:solidFill>
              <a:latin typeface="Dorchester Script MT" pitchFamily="34" charset="0"/>
            </a:endParaRPr>
          </a:p>
        </p:txBody>
      </p:sp>
      <p:sp>
        <p:nvSpPr>
          <p:cNvPr id="22" name="CaixaDeTexto 21"/>
          <p:cNvSpPr txBox="1"/>
          <p:nvPr/>
        </p:nvSpPr>
        <p:spPr>
          <a:xfrm>
            <a:off x="4909414" y="2639234"/>
            <a:ext cx="83067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8800" dirty="0" smtClean="0">
                <a:solidFill>
                  <a:srgbClr val="8E2929"/>
                </a:solidFill>
                <a:latin typeface="Dorchester Script MT" pitchFamily="34" charset="0"/>
              </a:rPr>
              <a:t>&amp;</a:t>
            </a:r>
            <a:endParaRPr lang="pt-BR" sz="8800" dirty="0">
              <a:solidFill>
                <a:srgbClr val="8E2929"/>
              </a:solidFill>
              <a:latin typeface="Dorchester Script MT" pitchFamily="34" charset="0"/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5554943" y="2854394"/>
            <a:ext cx="11615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000" dirty="0" smtClean="0">
                <a:solidFill>
                  <a:srgbClr val="0ABAB5"/>
                </a:solidFill>
                <a:latin typeface="Dorchester Script MT" pitchFamily="34" charset="0"/>
              </a:rPr>
              <a:t>Pedro</a:t>
            </a:r>
            <a:endParaRPr lang="pt-BR" sz="6000" dirty="0">
              <a:solidFill>
                <a:srgbClr val="0ABAB5"/>
              </a:solidFill>
              <a:latin typeface="Dorchester Script MT" pitchFamily="34" charset="0"/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4024587" y="3708335"/>
            <a:ext cx="25731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60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19</a:t>
            </a:r>
            <a:r>
              <a:rPr lang="pt-BR" sz="44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 maio </a:t>
            </a:r>
            <a:r>
              <a:rPr lang="pt-BR" sz="60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2016</a:t>
            </a:r>
            <a:endParaRPr lang="pt-BR" sz="60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3827801" y="4769718"/>
            <a:ext cx="1422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16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Cerimônia Religiosa</a:t>
            </a:r>
            <a:endParaRPr lang="pt-BR" sz="16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26" name="CaixaDeTexto 25"/>
          <p:cNvSpPr txBox="1"/>
          <p:nvPr/>
        </p:nvSpPr>
        <p:spPr>
          <a:xfrm>
            <a:off x="3947078" y="5027270"/>
            <a:ext cx="13051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Igreja São Judas Tadeu</a:t>
            </a:r>
          </a:p>
          <a:p>
            <a:pPr algn="r"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Rua dos Camponeses, 234</a:t>
            </a:r>
          </a:p>
          <a:p>
            <a:pPr algn="r"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Campinas-</a:t>
            </a:r>
            <a:r>
              <a:rPr lang="pt-BR" sz="1200" dirty="0" err="1" smtClean="0">
                <a:solidFill>
                  <a:srgbClr val="0ABAB5"/>
                </a:solidFill>
                <a:latin typeface="TypoUpright BT" panose="03020702030807050705" pitchFamily="66" charset="0"/>
              </a:rPr>
              <a:t>sp</a:t>
            </a: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, as 18horas</a:t>
            </a:r>
            <a:endParaRPr lang="pt-BR" sz="12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27" name="CaixaDeTexto 26"/>
          <p:cNvSpPr txBox="1"/>
          <p:nvPr/>
        </p:nvSpPr>
        <p:spPr>
          <a:xfrm>
            <a:off x="5323679" y="4777293"/>
            <a:ext cx="7649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Recepção</a:t>
            </a:r>
            <a:endParaRPr lang="pt-BR" sz="16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28" name="CaixaDeTexto 27"/>
          <p:cNvSpPr txBox="1"/>
          <p:nvPr/>
        </p:nvSpPr>
        <p:spPr>
          <a:xfrm>
            <a:off x="5323679" y="5040892"/>
            <a:ext cx="1425327" cy="5616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Buffet </a:t>
            </a:r>
            <a:r>
              <a:rPr lang="pt-BR" sz="1200" dirty="0" err="1" smtClean="0">
                <a:solidFill>
                  <a:srgbClr val="0ABAB5"/>
                </a:solidFill>
                <a:latin typeface="TypoUpright BT" panose="03020702030807050705" pitchFamily="66" charset="0"/>
              </a:rPr>
              <a:t>Maringone</a:t>
            </a:r>
            <a:endParaRPr lang="pt-BR" sz="1200" dirty="0" smtClean="0">
              <a:solidFill>
                <a:srgbClr val="0ABAB5"/>
              </a:solidFill>
              <a:latin typeface="TypoUpright BT" panose="03020702030807050705" pitchFamily="66" charset="0"/>
            </a:endParaRPr>
          </a:p>
          <a:p>
            <a:pPr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Rua Pimentel Salgado, 1845</a:t>
            </a:r>
          </a:p>
          <a:p>
            <a:pPr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Campinas-</a:t>
            </a:r>
            <a:r>
              <a:rPr lang="pt-BR" sz="1200" dirty="0" err="1" smtClean="0">
                <a:solidFill>
                  <a:srgbClr val="0ABAB5"/>
                </a:solidFill>
                <a:latin typeface="TypoUpright BT" panose="03020702030807050705" pitchFamily="66" charset="0"/>
              </a:rPr>
              <a:t>sp</a:t>
            </a:r>
            <a:endParaRPr lang="pt-BR" sz="12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29" name="CaixaDeTexto 28"/>
          <p:cNvSpPr txBox="1"/>
          <p:nvPr/>
        </p:nvSpPr>
        <p:spPr>
          <a:xfrm>
            <a:off x="7355143" y="1889760"/>
            <a:ext cx="12522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Joaquina R. Silva</a:t>
            </a:r>
          </a:p>
          <a:p>
            <a:r>
              <a:rPr lang="pt-BR" sz="15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Marcelo F. Silva</a:t>
            </a:r>
            <a:endParaRPr lang="pt-BR" sz="15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30" name="CaixaDeTexto 29"/>
          <p:cNvSpPr txBox="1"/>
          <p:nvPr/>
        </p:nvSpPr>
        <p:spPr>
          <a:xfrm>
            <a:off x="9014981" y="1902341"/>
            <a:ext cx="11766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15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Rafaela T. Gomes</a:t>
            </a:r>
          </a:p>
          <a:p>
            <a:pPr algn="r"/>
            <a:r>
              <a:rPr lang="pt-BR" sz="15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Paulo V. Gomes</a:t>
            </a:r>
            <a:endParaRPr lang="pt-BR" sz="15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31" name="CaixaDeTexto 30"/>
          <p:cNvSpPr txBox="1"/>
          <p:nvPr/>
        </p:nvSpPr>
        <p:spPr>
          <a:xfrm>
            <a:off x="7234148" y="2468920"/>
            <a:ext cx="3012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18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Convidam para o casamento dos seus filhos.</a:t>
            </a:r>
            <a:endParaRPr lang="pt-BR" sz="18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32" name="CaixaDeTexto 31"/>
          <p:cNvSpPr txBox="1"/>
          <p:nvPr/>
        </p:nvSpPr>
        <p:spPr>
          <a:xfrm>
            <a:off x="7310001" y="2849790"/>
            <a:ext cx="11974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6000" dirty="0" smtClean="0">
                <a:solidFill>
                  <a:srgbClr val="0ABAB5"/>
                </a:solidFill>
                <a:latin typeface="Dorchester Script MT" pitchFamily="34" charset="0"/>
              </a:rPr>
              <a:t>Paula</a:t>
            </a:r>
            <a:endParaRPr lang="pt-BR" sz="6000" dirty="0">
              <a:solidFill>
                <a:srgbClr val="0ABAB5"/>
              </a:solidFill>
              <a:latin typeface="Dorchester Script MT" pitchFamily="34" charset="0"/>
            </a:endParaRPr>
          </a:p>
        </p:txBody>
      </p:sp>
      <p:sp>
        <p:nvSpPr>
          <p:cNvPr id="33" name="CaixaDeTexto 32"/>
          <p:cNvSpPr txBox="1"/>
          <p:nvPr/>
        </p:nvSpPr>
        <p:spPr>
          <a:xfrm>
            <a:off x="8365798" y="2634630"/>
            <a:ext cx="83067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8800" dirty="0" smtClean="0">
                <a:solidFill>
                  <a:srgbClr val="8E2929"/>
                </a:solidFill>
                <a:latin typeface="Dorchester Script MT" pitchFamily="34" charset="0"/>
              </a:rPr>
              <a:t>&amp;</a:t>
            </a:r>
            <a:endParaRPr lang="pt-BR" sz="8800" dirty="0">
              <a:solidFill>
                <a:srgbClr val="8E2929"/>
              </a:solidFill>
              <a:latin typeface="Dorchester Script MT" pitchFamily="34" charset="0"/>
            </a:endParaRPr>
          </a:p>
        </p:txBody>
      </p:sp>
      <p:sp>
        <p:nvSpPr>
          <p:cNvPr id="34" name="CaixaDeTexto 33"/>
          <p:cNvSpPr txBox="1"/>
          <p:nvPr/>
        </p:nvSpPr>
        <p:spPr>
          <a:xfrm>
            <a:off x="9011327" y="2849790"/>
            <a:ext cx="11615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000" dirty="0" smtClean="0">
                <a:solidFill>
                  <a:srgbClr val="0ABAB5"/>
                </a:solidFill>
                <a:latin typeface="Dorchester Script MT" pitchFamily="34" charset="0"/>
              </a:rPr>
              <a:t>Pedro</a:t>
            </a:r>
            <a:endParaRPr lang="pt-BR" sz="6000" dirty="0">
              <a:solidFill>
                <a:srgbClr val="0ABAB5"/>
              </a:solidFill>
              <a:latin typeface="Dorchester Script MT" pitchFamily="34" charset="0"/>
            </a:endParaRPr>
          </a:p>
        </p:txBody>
      </p:sp>
      <p:sp>
        <p:nvSpPr>
          <p:cNvPr id="35" name="CaixaDeTexto 34"/>
          <p:cNvSpPr txBox="1"/>
          <p:nvPr/>
        </p:nvSpPr>
        <p:spPr>
          <a:xfrm>
            <a:off x="7480971" y="3703731"/>
            <a:ext cx="25731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60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19</a:t>
            </a:r>
            <a:r>
              <a:rPr lang="pt-BR" sz="44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 maio </a:t>
            </a:r>
            <a:r>
              <a:rPr lang="pt-BR" sz="60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2016</a:t>
            </a:r>
            <a:endParaRPr lang="pt-BR" sz="60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36" name="CaixaDeTexto 35"/>
          <p:cNvSpPr txBox="1"/>
          <p:nvPr/>
        </p:nvSpPr>
        <p:spPr>
          <a:xfrm>
            <a:off x="7284185" y="4765114"/>
            <a:ext cx="1422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16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Cerimônia Religiosa</a:t>
            </a:r>
            <a:endParaRPr lang="pt-BR" sz="16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37" name="CaixaDeTexto 36"/>
          <p:cNvSpPr txBox="1"/>
          <p:nvPr/>
        </p:nvSpPr>
        <p:spPr>
          <a:xfrm>
            <a:off x="7403462" y="5022666"/>
            <a:ext cx="13051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Igreja São Judas Tadeu</a:t>
            </a:r>
          </a:p>
          <a:p>
            <a:pPr algn="r"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Rua dos Camponeses, 234</a:t>
            </a:r>
          </a:p>
          <a:p>
            <a:pPr algn="r"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Campinas-</a:t>
            </a:r>
            <a:r>
              <a:rPr lang="pt-BR" sz="1200" dirty="0" err="1" smtClean="0">
                <a:solidFill>
                  <a:srgbClr val="0ABAB5"/>
                </a:solidFill>
                <a:latin typeface="TypoUpright BT" panose="03020702030807050705" pitchFamily="66" charset="0"/>
              </a:rPr>
              <a:t>sp</a:t>
            </a: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, as 18horas</a:t>
            </a:r>
            <a:endParaRPr lang="pt-BR" sz="12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38" name="CaixaDeTexto 37"/>
          <p:cNvSpPr txBox="1"/>
          <p:nvPr/>
        </p:nvSpPr>
        <p:spPr>
          <a:xfrm>
            <a:off x="8780063" y="4772689"/>
            <a:ext cx="7649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Recepção</a:t>
            </a:r>
            <a:endParaRPr lang="pt-BR" sz="16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39" name="CaixaDeTexto 38"/>
          <p:cNvSpPr txBox="1"/>
          <p:nvPr/>
        </p:nvSpPr>
        <p:spPr>
          <a:xfrm>
            <a:off x="8780063" y="5036288"/>
            <a:ext cx="1425327" cy="5616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Buffet </a:t>
            </a:r>
            <a:r>
              <a:rPr lang="pt-BR" sz="1200" dirty="0" err="1" smtClean="0">
                <a:solidFill>
                  <a:srgbClr val="0ABAB5"/>
                </a:solidFill>
                <a:latin typeface="TypoUpright BT" panose="03020702030807050705" pitchFamily="66" charset="0"/>
              </a:rPr>
              <a:t>Maringone</a:t>
            </a:r>
            <a:endParaRPr lang="pt-BR" sz="1200" dirty="0" smtClean="0">
              <a:solidFill>
                <a:srgbClr val="0ABAB5"/>
              </a:solidFill>
              <a:latin typeface="TypoUpright BT" panose="03020702030807050705" pitchFamily="66" charset="0"/>
            </a:endParaRPr>
          </a:p>
          <a:p>
            <a:pPr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Rua Pimentel Salgado, 1845</a:t>
            </a:r>
          </a:p>
          <a:p>
            <a:pPr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Campinas-</a:t>
            </a:r>
            <a:r>
              <a:rPr lang="pt-BR" sz="1200" dirty="0" err="1" smtClean="0">
                <a:solidFill>
                  <a:srgbClr val="0ABAB5"/>
                </a:solidFill>
                <a:latin typeface="TypoUpright BT" panose="03020702030807050705" pitchFamily="66" charset="0"/>
              </a:rPr>
              <a:t>sp</a:t>
            </a:r>
            <a:endParaRPr lang="pt-BR" sz="12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96659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162</Words>
  <Application>Microsoft Office PowerPoint</Application>
  <PresentationFormat>Personalizar</PresentationFormat>
  <Paragraphs>51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ADM</dc:creator>
  <cp:lastModifiedBy>ADM</cp:lastModifiedBy>
  <cp:revision>4</cp:revision>
  <dcterms:created xsi:type="dcterms:W3CDTF">2016-05-03T14:09:40Z</dcterms:created>
  <dcterms:modified xsi:type="dcterms:W3CDTF">2016-05-03T14:52:30Z</dcterms:modified>
</cp:coreProperties>
</file>