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0693400" cy="7561263"/>
  <p:notesSz cx="6858000" cy="9144000"/>
  <p:defaultTextStyle>
    <a:defPPr>
      <a:defRPr lang="pt-BR"/>
    </a:defPPr>
    <a:lvl1pPr marL="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738" y="-90"/>
      </p:cViewPr>
      <p:guideLst>
        <p:guide orient="horz" pos="2382"/>
        <p:guide pos="336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802005" y="2348893"/>
            <a:ext cx="9089390" cy="1620771"/>
          </a:xfrm>
        </p:spPr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604010" y="4284716"/>
            <a:ext cx="7485380" cy="193232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  <p:pic>
        <p:nvPicPr>
          <p:cNvPr id="7" name="Imagem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3169" y="180231"/>
            <a:ext cx="5156440" cy="7170996"/>
          </a:xfrm>
          <a:prstGeom prst="rect">
            <a:avLst/>
          </a:prstGeom>
        </p:spPr>
      </p:pic>
      <p:pic>
        <p:nvPicPr>
          <p:cNvPr id="8" name="Imagem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456" y="180231"/>
            <a:ext cx="5156440" cy="7170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918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2934456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9928484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948913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844705" y="4858812"/>
            <a:ext cx="9089390" cy="1501751"/>
          </a:xfrm>
        </p:spPr>
        <p:txBody>
          <a:bodyPr anchor="t"/>
          <a:lstStyle>
            <a:lvl1pPr algn="l">
              <a:defRPr sz="4600" b="1" cap="all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44705" y="3204786"/>
            <a:ext cx="9089390" cy="1654026"/>
          </a:xfrm>
        </p:spPr>
        <p:txBody>
          <a:bodyPr anchor="b"/>
          <a:lstStyle>
            <a:lvl1pPr marL="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1pPr>
            <a:lvl2pPr marL="521528" indent="0">
              <a:buNone/>
              <a:defRPr sz="2100">
                <a:solidFill>
                  <a:schemeClr val="tx1">
                    <a:tint val="75000"/>
                  </a:schemeClr>
                </a:solidFill>
              </a:defRPr>
            </a:lvl2pPr>
            <a:lvl3pPr marL="1043056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56458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2086112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60764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312916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6506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417222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438101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25639" y="1944575"/>
            <a:ext cx="5537918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341781" y="1944575"/>
            <a:ext cx="5537919" cy="5502919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4057054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692533"/>
            <a:ext cx="4724775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34670" y="2397901"/>
            <a:ext cx="4724775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5432099" y="1692533"/>
            <a:ext cx="4726631" cy="705367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5432099" y="2397901"/>
            <a:ext cx="4726631" cy="4356478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55044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005973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69508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340253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/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pt-BR" smtClean="0"/>
              <a:t>Clique para editar 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0659436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534670" y="302801"/>
            <a:ext cx="9624060" cy="1260211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/>
          <a:p>
            <a:r>
              <a:rPr lang="pt-BR" smtClean="0"/>
              <a:t>Clique para editar 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534670" y="1764295"/>
            <a:ext cx="9624060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pt-BR" smtClean="0"/>
              <a:t>Clique para editar 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534670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7DC931-FF17-42C7-BA80-6C47BFCD1A85}" type="datetimeFigureOut">
              <a:rPr lang="pt-BR" smtClean="0"/>
              <a:t>27/05/2016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653579" y="7008171"/>
            <a:ext cx="3386243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7663603" y="7008171"/>
            <a:ext cx="2495127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49F08-30F9-4162-85FD-99F9715A30D9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7771822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43056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91146" indent="-391146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anose="020B0604020202020204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ixaDeTexto 3"/>
          <p:cNvSpPr txBox="1"/>
          <p:nvPr/>
        </p:nvSpPr>
        <p:spPr>
          <a:xfrm>
            <a:off x="941642" y="6084887"/>
            <a:ext cx="3619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dirty="0" smtClean="0">
                <a:latin typeface="Freehand521 BT" panose="03080802030307080304" pitchFamily="66" charset="0"/>
              </a:rPr>
              <a:t>25 de outubro de 2021 às 19h30</a:t>
            </a:r>
            <a:endParaRPr lang="pt-BR" sz="2000" dirty="0">
              <a:latin typeface="Freehand521 BT" panose="03080802030307080304" pitchFamily="66" charset="0"/>
            </a:endParaRPr>
          </a:p>
        </p:txBody>
      </p:sp>
      <p:sp>
        <p:nvSpPr>
          <p:cNvPr id="6" name="CaixaDeTexto 5"/>
          <p:cNvSpPr txBox="1"/>
          <p:nvPr/>
        </p:nvSpPr>
        <p:spPr>
          <a:xfrm>
            <a:off x="747791" y="4356695"/>
            <a:ext cx="1677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4800" dirty="0" smtClean="0">
                <a:latin typeface="Freehand521 BT" panose="03080802030307080304" pitchFamily="66" charset="0"/>
              </a:rPr>
              <a:t>Carla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7" name="CaixaDeTexto 6"/>
          <p:cNvSpPr txBox="1"/>
          <p:nvPr/>
        </p:nvSpPr>
        <p:spPr>
          <a:xfrm>
            <a:off x="3093575" y="4354750"/>
            <a:ext cx="1741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>
                <a:latin typeface="Freehand521 BT" panose="03080802030307080304" pitchFamily="66" charset="0"/>
              </a:rPr>
              <a:t>Victor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8" name="CaixaDeTexto 7"/>
          <p:cNvSpPr txBox="1"/>
          <p:nvPr/>
        </p:nvSpPr>
        <p:spPr>
          <a:xfrm>
            <a:off x="248341" y="6519604"/>
            <a:ext cx="500649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Igreja Quadrangular do Reino de Deus, rua Aparecida, 2265, Pirapora do Sul/ PR.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Após a cerimônia os noivos recepcionarão seus convidados no 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Buffet Castelo Encantado, rua Frei Galvão, 6658, Pirapora do Sul/PR</a:t>
            </a:r>
            <a:endParaRPr lang="pt-BR" sz="1050" dirty="0">
              <a:latin typeface="Freehand521 BT" panose="03080802030307080304" pitchFamily="66" charset="0"/>
            </a:endParaRPr>
          </a:p>
        </p:txBody>
      </p:sp>
      <p:sp>
        <p:nvSpPr>
          <p:cNvPr id="13" name="CaixaDeTexto 12"/>
          <p:cNvSpPr txBox="1"/>
          <p:nvPr/>
        </p:nvSpPr>
        <p:spPr>
          <a:xfrm>
            <a:off x="6147095" y="6084886"/>
            <a:ext cx="361990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2000" dirty="0" smtClean="0">
                <a:latin typeface="Freehand521 BT" panose="03080802030307080304" pitchFamily="66" charset="0"/>
              </a:rPr>
              <a:t>25 de outubro de 2021 às 19h30</a:t>
            </a:r>
            <a:endParaRPr lang="pt-BR" sz="2000" dirty="0">
              <a:latin typeface="Freehand521 BT" panose="03080802030307080304" pitchFamily="66" charset="0"/>
            </a:endParaRPr>
          </a:p>
        </p:txBody>
      </p:sp>
      <p:sp>
        <p:nvSpPr>
          <p:cNvPr id="14" name="CaixaDeTexto 13"/>
          <p:cNvSpPr txBox="1"/>
          <p:nvPr/>
        </p:nvSpPr>
        <p:spPr>
          <a:xfrm>
            <a:off x="5953244" y="4356694"/>
            <a:ext cx="167706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pt-BR" sz="4800" dirty="0" smtClean="0">
                <a:latin typeface="Freehand521 BT" panose="03080802030307080304" pitchFamily="66" charset="0"/>
              </a:rPr>
              <a:t>Carla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15" name="CaixaDeTexto 14"/>
          <p:cNvSpPr txBox="1"/>
          <p:nvPr/>
        </p:nvSpPr>
        <p:spPr>
          <a:xfrm>
            <a:off x="8299028" y="4354749"/>
            <a:ext cx="174156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sz="4800" dirty="0" smtClean="0">
                <a:latin typeface="Freehand521 BT" panose="03080802030307080304" pitchFamily="66" charset="0"/>
              </a:rPr>
              <a:t>Victor</a:t>
            </a:r>
            <a:endParaRPr lang="pt-BR" sz="4800" dirty="0">
              <a:latin typeface="Freehand521 BT" panose="03080802030307080304" pitchFamily="66" charset="0"/>
            </a:endParaRPr>
          </a:p>
        </p:txBody>
      </p:sp>
      <p:sp>
        <p:nvSpPr>
          <p:cNvPr id="16" name="CaixaDeTexto 15"/>
          <p:cNvSpPr txBox="1"/>
          <p:nvPr/>
        </p:nvSpPr>
        <p:spPr>
          <a:xfrm>
            <a:off x="5453794" y="6519603"/>
            <a:ext cx="5006499" cy="57708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Igreja Quadrangular do Reino de Deus, rua Aparecida, 2265, Pirapora do Sul/ PR.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Após a cerimônia os noivos recepcionarão seus convidados no </a:t>
            </a:r>
          </a:p>
          <a:p>
            <a:pPr algn="ctr"/>
            <a:r>
              <a:rPr lang="pt-BR" sz="1050" dirty="0" smtClean="0">
                <a:latin typeface="Freehand521 BT" panose="03080802030307080304" pitchFamily="66" charset="0"/>
              </a:rPr>
              <a:t>Buffet Castelo Encantado, rua Frei Galvão, 6658, Pirapora do Sul/PR</a:t>
            </a:r>
            <a:endParaRPr lang="pt-BR" sz="1050" dirty="0">
              <a:latin typeface="Freehand521 BT" panose="030808020303070803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09825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98</Words>
  <Application>Microsoft Office PowerPoint</Application>
  <PresentationFormat>Personalizar</PresentationFormat>
  <Paragraphs>12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2" baseType="lpstr">
      <vt:lpstr>Tema do Office</vt:lpstr>
      <vt:lpstr>Apresentação do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ADM</dc:creator>
  <cp:lastModifiedBy>ADM</cp:lastModifiedBy>
  <cp:revision>1</cp:revision>
  <dcterms:created xsi:type="dcterms:W3CDTF">2016-05-27T15:31:03Z</dcterms:created>
  <dcterms:modified xsi:type="dcterms:W3CDTF">2016-05-27T15:36:54Z</dcterms:modified>
</cp:coreProperties>
</file>