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5400675" cy="756126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2490" y="-90"/>
      </p:cViewPr>
      <p:guideLst>
        <p:guide orient="horz" pos="2382"/>
        <p:guide pos="170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405051" y="2348893"/>
            <a:ext cx="4590574" cy="1620771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810101" y="4284716"/>
            <a:ext cx="3780473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21A99-C26E-403E-8C85-B46CF2EC2F8A}" type="datetimeFigureOut">
              <a:rPr lang="pt-BR" smtClean="0"/>
              <a:t>27/05/2016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C3C5D-DA68-4F03-8AB6-88B60DBE61A1}" type="slidenum">
              <a:rPr lang="pt-BR" smtClean="0"/>
              <a:t>‹nº›</a:t>
            </a:fld>
            <a:endParaRPr lang="pt-BR"/>
          </a:p>
        </p:txBody>
      </p:sp>
      <p:pic>
        <p:nvPicPr>
          <p:cNvPr id="7" name="Imagem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23"/>
            <a:ext cx="5400675" cy="7551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14859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21A99-C26E-403E-8C85-B46CF2EC2F8A}" type="datetimeFigureOut">
              <a:rPr lang="pt-BR" smtClean="0"/>
              <a:t>27/05/2016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C3C5D-DA68-4F03-8AB6-88B60DBE61A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171215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2313102" y="334306"/>
            <a:ext cx="717277" cy="7113188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159395" y="334306"/>
            <a:ext cx="2063696" cy="7113188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21A99-C26E-403E-8C85-B46CF2EC2F8A}" type="datetimeFigureOut">
              <a:rPr lang="pt-BR" smtClean="0"/>
              <a:t>27/05/2016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C3C5D-DA68-4F03-8AB6-88B60DBE61A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68336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21A99-C26E-403E-8C85-B46CF2EC2F8A}" type="datetimeFigureOut">
              <a:rPr lang="pt-BR" smtClean="0"/>
              <a:t>27/05/2016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C3C5D-DA68-4F03-8AB6-88B60DBE61A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3513131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6616" y="4858812"/>
            <a:ext cx="4590574" cy="1501751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26616" y="3204786"/>
            <a:ext cx="4590574" cy="165402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21A99-C26E-403E-8C85-B46CF2EC2F8A}" type="datetimeFigureOut">
              <a:rPr lang="pt-BR" smtClean="0"/>
              <a:t>27/05/2016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C3C5D-DA68-4F03-8AB6-88B60DBE61A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7175337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159395" y="1944575"/>
            <a:ext cx="1390487" cy="550291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1639893" y="1944575"/>
            <a:ext cx="1390486" cy="5502919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21A99-C26E-403E-8C85-B46CF2EC2F8A}" type="datetimeFigureOut">
              <a:rPr lang="pt-BR" smtClean="0"/>
              <a:t>27/05/2016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C3C5D-DA68-4F03-8AB6-88B60DBE61A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7860739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70034" y="302801"/>
            <a:ext cx="4860608" cy="1260211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270034" y="1692533"/>
            <a:ext cx="2386236" cy="70536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270034" y="2397901"/>
            <a:ext cx="2386236" cy="435647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2743468" y="1692533"/>
            <a:ext cx="2387173" cy="70536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2743468" y="2397901"/>
            <a:ext cx="2387173" cy="435647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21A99-C26E-403E-8C85-B46CF2EC2F8A}" type="datetimeFigureOut">
              <a:rPr lang="pt-BR" smtClean="0"/>
              <a:t>27/05/2016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C3C5D-DA68-4F03-8AB6-88B60DBE61A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79969024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21A99-C26E-403E-8C85-B46CF2EC2F8A}" type="datetimeFigureOut">
              <a:rPr lang="pt-BR" smtClean="0"/>
              <a:t>27/05/2016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C3C5D-DA68-4F03-8AB6-88B60DBE61A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997628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21A99-C26E-403E-8C85-B46CF2EC2F8A}" type="datetimeFigureOut">
              <a:rPr lang="pt-BR" smtClean="0"/>
              <a:t>27/05/2016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C3C5D-DA68-4F03-8AB6-88B60DBE61A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8144312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70034" y="301050"/>
            <a:ext cx="1776785" cy="128121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2111514" y="301051"/>
            <a:ext cx="3019127" cy="6453328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70034" y="1582265"/>
            <a:ext cx="1776785" cy="5172114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21A99-C26E-403E-8C85-B46CF2EC2F8A}" type="datetimeFigureOut">
              <a:rPr lang="pt-BR" smtClean="0"/>
              <a:t>27/05/2016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C3C5D-DA68-4F03-8AB6-88B60DBE61A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778316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058570" y="5292884"/>
            <a:ext cx="3240405" cy="62485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058570" y="675613"/>
            <a:ext cx="3240405" cy="453675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058570" y="5917739"/>
            <a:ext cx="3240405" cy="88739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621A99-C26E-403E-8C85-B46CF2EC2F8A}" type="datetimeFigureOut">
              <a:rPr lang="pt-BR" smtClean="0"/>
              <a:t>27/05/2016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2C3C5D-DA68-4F03-8AB6-88B60DBE61A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972502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270034" y="302801"/>
            <a:ext cx="4860608" cy="12602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270034" y="1764295"/>
            <a:ext cx="4860608" cy="49900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270034" y="7008171"/>
            <a:ext cx="1260158" cy="402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621A99-C26E-403E-8C85-B46CF2EC2F8A}" type="datetimeFigureOut">
              <a:rPr lang="pt-BR" smtClean="0"/>
              <a:t>27/05/2016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1845231" y="7008171"/>
            <a:ext cx="1710214" cy="402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3870484" y="7008171"/>
            <a:ext cx="1260158" cy="40256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2C3C5D-DA68-4F03-8AB6-88B60DBE61A1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646691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911162" y="6153209"/>
            <a:ext cx="36199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000" dirty="0" smtClean="0">
                <a:latin typeface="Freehand521 BT" panose="03080802030307080304" pitchFamily="66" charset="0"/>
              </a:rPr>
              <a:t>25 de outubro de 2021 às 19h30</a:t>
            </a:r>
            <a:endParaRPr lang="pt-BR" sz="2000" dirty="0">
              <a:latin typeface="Freehand521 BT" panose="03080802030307080304" pitchFamily="66" charset="0"/>
            </a:endParaRPr>
          </a:p>
        </p:txBody>
      </p:sp>
      <p:sp>
        <p:nvSpPr>
          <p:cNvPr id="5" name="CaixaDeTexto 4"/>
          <p:cNvSpPr txBox="1"/>
          <p:nvPr/>
        </p:nvSpPr>
        <p:spPr>
          <a:xfrm>
            <a:off x="717311" y="4425017"/>
            <a:ext cx="167706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BR" sz="4800" dirty="0" smtClean="0">
                <a:latin typeface="Freehand521 BT" panose="03080802030307080304" pitchFamily="66" charset="0"/>
              </a:rPr>
              <a:t>Carla</a:t>
            </a:r>
            <a:endParaRPr lang="pt-BR" sz="4800" dirty="0">
              <a:latin typeface="Freehand521 BT" panose="03080802030307080304" pitchFamily="66" charset="0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3063095" y="4423072"/>
            <a:ext cx="17415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4800" dirty="0" smtClean="0">
                <a:latin typeface="Freehand521 BT" panose="03080802030307080304" pitchFamily="66" charset="0"/>
              </a:rPr>
              <a:t>Victor</a:t>
            </a:r>
            <a:endParaRPr lang="pt-BR" sz="4800" dirty="0">
              <a:latin typeface="Freehand521 BT" panose="03080802030307080304" pitchFamily="66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217861" y="6587926"/>
            <a:ext cx="5006499" cy="577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1050" dirty="0" smtClean="0">
                <a:latin typeface="Freehand521 BT" panose="03080802030307080304" pitchFamily="66" charset="0"/>
              </a:rPr>
              <a:t>Igreja Quadrangular do Reino de Deus, rua Aparecida, 2265, Pirapora do Sul/ PR.</a:t>
            </a:r>
          </a:p>
          <a:p>
            <a:pPr algn="ctr"/>
            <a:r>
              <a:rPr lang="pt-BR" sz="1050" dirty="0" smtClean="0">
                <a:latin typeface="Freehand521 BT" panose="03080802030307080304" pitchFamily="66" charset="0"/>
              </a:rPr>
              <a:t>Após a cerimônia os noivos recepcionarão seus convidados no </a:t>
            </a:r>
          </a:p>
          <a:p>
            <a:pPr algn="ctr"/>
            <a:r>
              <a:rPr lang="pt-BR" sz="1050" dirty="0" smtClean="0">
                <a:latin typeface="Freehand521 BT" panose="03080802030307080304" pitchFamily="66" charset="0"/>
              </a:rPr>
              <a:t>Buffet Castelo Encantado, rua Frei Galvão, 6658, Pirapora do Sul/PR</a:t>
            </a:r>
            <a:endParaRPr lang="pt-BR" sz="1050" dirty="0">
              <a:latin typeface="Freehand521 BT" panose="030808020303070803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7914042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49</Words>
  <Application>Microsoft Office PowerPoint</Application>
  <PresentationFormat>Personalizar</PresentationFormat>
  <Paragraphs>6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ADM</dc:creator>
  <cp:lastModifiedBy>ADM</cp:lastModifiedBy>
  <cp:revision>1</cp:revision>
  <dcterms:created xsi:type="dcterms:W3CDTF">2016-05-27T15:37:02Z</dcterms:created>
  <dcterms:modified xsi:type="dcterms:W3CDTF">2016-05-27T15:38:00Z</dcterms:modified>
</cp:coreProperties>
</file>